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6" d="100"/>
          <a:sy n="86" d="100"/>
        </p:scale>
        <p:origin x="-174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3E715-66F6-45C9-9EA9-2A722143D76A}" type="datetimeFigureOut">
              <a:rPr lang="ru-RU" smtClean="0"/>
              <a:pPr/>
              <a:t>17.02.2010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FB35-449A-434E-9571-BB9E6245B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3E715-66F6-45C9-9EA9-2A722143D76A}" type="datetimeFigureOut">
              <a:rPr lang="ru-RU" smtClean="0"/>
              <a:pPr/>
              <a:t>17.02.2010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FB35-449A-434E-9571-BB9E6245B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3E715-66F6-45C9-9EA9-2A722143D76A}" type="datetimeFigureOut">
              <a:rPr lang="ru-RU" smtClean="0"/>
              <a:pPr/>
              <a:t>17.02.2010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FB35-449A-434E-9571-BB9E6245B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3E715-66F6-45C9-9EA9-2A722143D76A}" type="datetimeFigureOut">
              <a:rPr lang="ru-RU" smtClean="0"/>
              <a:pPr/>
              <a:t>17.02.2010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FB35-449A-434E-9571-BB9E6245B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3E715-66F6-45C9-9EA9-2A722143D76A}" type="datetimeFigureOut">
              <a:rPr lang="ru-RU" smtClean="0"/>
              <a:pPr/>
              <a:t>17.02.2010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FB35-449A-434E-9571-BB9E6245B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3E715-66F6-45C9-9EA9-2A722143D76A}" type="datetimeFigureOut">
              <a:rPr lang="ru-RU" smtClean="0"/>
              <a:pPr/>
              <a:t>17.02.2010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FB35-449A-434E-9571-BB9E6245B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3E715-66F6-45C9-9EA9-2A722143D76A}" type="datetimeFigureOut">
              <a:rPr lang="ru-RU" smtClean="0"/>
              <a:pPr/>
              <a:t>17.02.2010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FB35-449A-434E-9571-BB9E6245B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3E715-66F6-45C9-9EA9-2A722143D76A}" type="datetimeFigureOut">
              <a:rPr lang="ru-RU" smtClean="0"/>
              <a:pPr/>
              <a:t>17.02.2010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FB35-449A-434E-9571-BB9E6245B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3E715-66F6-45C9-9EA9-2A722143D76A}" type="datetimeFigureOut">
              <a:rPr lang="ru-RU" smtClean="0"/>
              <a:pPr/>
              <a:t>17.02.2010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FB35-449A-434E-9571-BB9E6245B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3E715-66F6-45C9-9EA9-2A722143D76A}" type="datetimeFigureOut">
              <a:rPr lang="ru-RU" smtClean="0"/>
              <a:pPr/>
              <a:t>17.02.2010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FB35-449A-434E-9571-BB9E6245B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3E715-66F6-45C9-9EA9-2A722143D76A}" type="datetimeFigureOut">
              <a:rPr lang="ru-RU" smtClean="0"/>
              <a:pPr/>
              <a:t>17.02.2010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FB35-449A-434E-9571-BB9E6245B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B3E715-66F6-45C9-9EA9-2A722143D76A}" type="datetimeFigureOut">
              <a:rPr lang="ru-RU" smtClean="0"/>
              <a:pPr/>
              <a:t>17.02.2010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5FB35-449A-434E-9571-BB9E6245B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Светлана Васильевна\solna2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1571604" cy="1627533"/>
          </a:xfrm>
          <a:prstGeom prst="rect">
            <a:avLst/>
          </a:prstGeom>
          <a:noFill/>
        </p:spPr>
      </p:pic>
      <p:sp>
        <p:nvSpPr>
          <p:cNvPr id="4" name="Выноска-облако 3"/>
          <p:cNvSpPr/>
          <p:nvPr/>
        </p:nvSpPr>
        <p:spPr>
          <a:xfrm>
            <a:off x="1500166" y="1000108"/>
            <a:ext cx="1714512" cy="785818"/>
          </a:xfrm>
          <a:prstGeom prst="cloudCallout">
            <a:avLst>
              <a:gd name="adj1" fmla="val -10552"/>
              <a:gd name="adj2" fmla="val 19039"/>
            </a:avLst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Выноска-облако 4"/>
          <p:cNvSpPr/>
          <p:nvPr/>
        </p:nvSpPr>
        <p:spPr>
          <a:xfrm>
            <a:off x="4643438" y="571480"/>
            <a:ext cx="1714512" cy="785818"/>
          </a:xfrm>
          <a:prstGeom prst="cloudCallout">
            <a:avLst>
              <a:gd name="adj1" fmla="val -10552"/>
              <a:gd name="adj2" fmla="val 19039"/>
            </a:avLst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Выноска-облако 5"/>
          <p:cNvSpPr/>
          <p:nvPr/>
        </p:nvSpPr>
        <p:spPr>
          <a:xfrm>
            <a:off x="6286512" y="428604"/>
            <a:ext cx="1571636" cy="785818"/>
          </a:xfrm>
          <a:prstGeom prst="cloudCallout">
            <a:avLst>
              <a:gd name="adj1" fmla="val -10552"/>
              <a:gd name="adj2" fmla="val 19039"/>
            </a:avLst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2" name="Группа 21"/>
          <p:cNvGrpSpPr/>
          <p:nvPr/>
        </p:nvGrpSpPr>
        <p:grpSpPr>
          <a:xfrm>
            <a:off x="785786" y="2285992"/>
            <a:ext cx="2928958" cy="2928958"/>
            <a:chOff x="1071538" y="2357430"/>
            <a:chExt cx="3577263" cy="3429024"/>
          </a:xfrm>
        </p:grpSpPr>
        <p:sp>
          <p:nvSpPr>
            <p:cNvPr id="12" name="Трапеция 11"/>
            <p:cNvSpPr/>
            <p:nvPr/>
          </p:nvSpPr>
          <p:spPr>
            <a:xfrm rot="10800000">
              <a:off x="1071538" y="4929198"/>
              <a:ext cx="3286148" cy="857256"/>
            </a:xfrm>
            <a:prstGeom prst="trapezoid">
              <a:avLst>
                <a:gd name="adj" fmla="val 87971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 rot="5400000" flipH="1" flipV="1">
              <a:off x="821505" y="3250405"/>
              <a:ext cx="2500330" cy="857256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H="1">
              <a:off x="1857356" y="3071810"/>
              <a:ext cx="2500330" cy="1214446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sp>
          <p:nvSpPr>
            <p:cNvPr id="17" name="Месяц 16"/>
            <p:cNvSpPr/>
            <p:nvPr/>
          </p:nvSpPr>
          <p:spPr>
            <a:xfrm rot="10237022">
              <a:off x="2434223" y="2667449"/>
              <a:ext cx="2214578" cy="2000264"/>
            </a:xfrm>
            <a:prstGeom prst="moon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 rot="16200000" flipH="1">
              <a:off x="1321571" y="3679033"/>
              <a:ext cx="2428892" cy="71438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sp>
          <p:nvSpPr>
            <p:cNvPr id="20" name="Ромб 19"/>
            <p:cNvSpPr/>
            <p:nvPr/>
          </p:nvSpPr>
          <p:spPr>
            <a:xfrm>
              <a:off x="2428860" y="2357430"/>
              <a:ext cx="214314" cy="285752"/>
            </a:xfrm>
            <a:prstGeom prst="diamond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1357290" y="4857760"/>
              <a:ext cx="163538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 </a:t>
              </a:r>
              <a:r>
                <a:rPr lang="ru-RU" sz="54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      1</a:t>
              </a:r>
              <a:endPara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500562" y="2143116"/>
            <a:ext cx="2857520" cy="2280652"/>
            <a:chOff x="1071538" y="2357430"/>
            <a:chExt cx="3577263" cy="3649043"/>
          </a:xfrm>
        </p:grpSpPr>
        <p:sp>
          <p:nvSpPr>
            <p:cNvPr id="24" name="Трапеция 23"/>
            <p:cNvSpPr/>
            <p:nvPr/>
          </p:nvSpPr>
          <p:spPr>
            <a:xfrm rot="10800000">
              <a:off x="1071538" y="4929198"/>
              <a:ext cx="3286148" cy="857256"/>
            </a:xfrm>
            <a:prstGeom prst="trapezoid">
              <a:avLst>
                <a:gd name="adj" fmla="val 87971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25" name="Прямая соединительная линия 24"/>
            <p:cNvCxnSpPr/>
            <p:nvPr/>
          </p:nvCxnSpPr>
          <p:spPr>
            <a:xfrm rot="5400000" flipH="1" flipV="1">
              <a:off x="821505" y="3250405"/>
              <a:ext cx="2500330" cy="857256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rot="16200000" flipH="1">
              <a:off x="1857356" y="3071810"/>
              <a:ext cx="2500330" cy="1214446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Месяц 26"/>
            <p:cNvSpPr/>
            <p:nvPr/>
          </p:nvSpPr>
          <p:spPr>
            <a:xfrm rot="10237022">
              <a:off x="2434223" y="2667449"/>
              <a:ext cx="2214578" cy="2000264"/>
            </a:xfrm>
            <a:prstGeom prst="moon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8" name="Прямая соединительная линия 27"/>
            <p:cNvCxnSpPr/>
            <p:nvPr/>
          </p:nvCxnSpPr>
          <p:spPr>
            <a:xfrm rot="16200000" flipH="1">
              <a:off x="1321571" y="3679033"/>
              <a:ext cx="2428892" cy="71438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Ромб 28"/>
            <p:cNvSpPr/>
            <p:nvPr/>
          </p:nvSpPr>
          <p:spPr>
            <a:xfrm>
              <a:off x="2428860" y="2357430"/>
              <a:ext cx="214314" cy="285752"/>
            </a:xfrm>
            <a:prstGeom prst="diamond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1429264" y="4529145"/>
              <a:ext cx="1457310" cy="147732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 </a:t>
              </a:r>
              <a:r>
                <a:rPr lang="ru-RU" sz="54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   3</a:t>
              </a:r>
              <a:endPara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-2143172" y="4714884"/>
            <a:ext cx="2286016" cy="2143116"/>
            <a:chOff x="560500" y="2357430"/>
            <a:chExt cx="4088301" cy="3673912"/>
          </a:xfrm>
        </p:grpSpPr>
        <p:sp>
          <p:nvSpPr>
            <p:cNvPr id="32" name="Трапеция 31"/>
            <p:cNvSpPr/>
            <p:nvPr/>
          </p:nvSpPr>
          <p:spPr>
            <a:xfrm rot="10800000">
              <a:off x="1071538" y="4929198"/>
              <a:ext cx="3286148" cy="857256"/>
            </a:xfrm>
            <a:prstGeom prst="trapezoid">
              <a:avLst>
                <a:gd name="adj" fmla="val 87971"/>
              </a:avLst>
            </a:prstGeom>
          </p:spPr>
          <p:style>
            <a:lnRef idx="0">
              <a:schemeClr val="accent4"/>
            </a:lnRef>
            <a:fillRef idx="1003">
              <a:schemeClr val="lt2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33" name="Прямая соединительная линия 32"/>
            <p:cNvCxnSpPr/>
            <p:nvPr/>
          </p:nvCxnSpPr>
          <p:spPr>
            <a:xfrm rot="5400000" flipH="1" flipV="1">
              <a:off x="821505" y="3250405"/>
              <a:ext cx="2500330" cy="85725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 rot="16200000" flipH="1">
              <a:off x="1857356" y="3071810"/>
              <a:ext cx="2500330" cy="121444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Месяц 34"/>
            <p:cNvSpPr/>
            <p:nvPr/>
          </p:nvSpPr>
          <p:spPr>
            <a:xfrm rot="10237022">
              <a:off x="2434223" y="2667449"/>
              <a:ext cx="2214578" cy="2000264"/>
            </a:xfrm>
            <a:prstGeom prst="moon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6" name="Прямая соединительная линия 35"/>
            <p:cNvCxnSpPr/>
            <p:nvPr/>
          </p:nvCxnSpPr>
          <p:spPr>
            <a:xfrm rot="16200000" flipH="1">
              <a:off x="1321571" y="3679033"/>
              <a:ext cx="2428892" cy="7143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Ромб 36"/>
            <p:cNvSpPr/>
            <p:nvPr/>
          </p:nvSpPr>
          <p:spPr>
            <a:xfrm>
              <a:off x="2428860" y="2357430"/>
              <a:ext cx="214314" cy="285752"/>
            </a:xfrm>
            <a:prstGeom prst="diamond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560500" y="4448491"/>
              <a:ext cx="2643766" cy="158285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 </a:t>
              </a:r>
              <a:r>
                <a:rPr lang="ru-RU" sz="54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     2</a:t>
              </a:r>
              <a:endPara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1499E-6 C 0.12413 -0.05205 0.24827 -0.10409 0.3 -0.06431 C 0.35174 -0.02452 0.25903 0.2068 0.31077 0.23919 C 0.3625 0.27157 0.55087 0.12908 0.61077 0.13 C 0.67066 0.13093 0.6658 0.2297 0.66979 0.24543 C 0.67379 0.26116 0.63716 0.22669 0.6349 0.22461 C 0.63264 0.22253 0.6415 0.21212 0.6566 0.23271 C 0.6717 0.2533 0.71129 0.41522 0.72535 0.34837 C 0.73941 0.28152 0.76893 -0.13347 0.74097 -0.16863 C 0.71302 -0.20379 0.58403 0.11057 0.55781 0.13787 C 0.53143 0.16516 0.57448 0.01943 0.58316 -0.00486 C 0.59184 -0.02915 0.60938 -0.00995 0.60955 -0.0081 C 0.60972 -0.00625 0.58195 0.0044 0.58438 0.00625 C 0.58681 0.0081 0.625 0.00486 0.62413 0.00324 C 0.62327 0.00162 0.60139 -0.00092 0.57952 -0.00324 " pathEditMode="relative" ptsTypes="aaaaaaaaaaaaa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9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3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400" accel="1000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400" accel="1000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100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100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400" accel="1000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00" accel="1000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951 -0.00324 L 0.89045 0.89914 " pathEditMode="relative" ptsTypes="AA">
                                      <p:cBhvr>
                                        <p:cTn id="32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6</Words>
  <Application>Microsoft Office PowerPoint</Application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Пользователь</cp:lastModifiedBy>
  <cp:revision>4</cp:revision>
  <dcterms:created xsi:type="dcterms:W3CDTF">2010-02-15T18:33:50Z</dcterms:created>
  <dcterms:modified xsi:type="dcterms:W3CDTF">2010-02-17T09:42:06Z</dcterms:modified>
</cp:coreProperties>
</file>